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310" r:id="rId2"/>
    <p:sldId id="311" r:id="rId3"/>
    <p:sldId id="312" r:id="rId4"/>
    <p:sldId id="313" r:id="rId5"/>
    <p:sldId id="314" r:id="rId6"/>
    <p:sldId id="315" r:id="rId7"/>
    <p:sldId id="316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29" r:id="rId21"/>
    <p:sldId id="330" r:id="rId22"/>
    <p:sldId id="331" r:id="rId23"/>
    <p:sldId id="332" r:id="rId24"/>
    <p:sldId id="333" r:id="rId25"/>
    <p:sldId id="334" r:id="rId26"/>
    <p:sldId id="335" r:id="rId27"/>
    <p:sldId id="336" r:id="rId28"/>
    <p:sldId id="337" r:id="rId29"/>
    <p:sldId id="338" r:id="rId30"/>
    <p:sldId id="339" r:id="rId31"/>
    <p:sldId id="340" r:id="rId32"/>
    <p:sldId id="341" r:id="rId33"/>
    <p:sldId id="342" r:id="rId34"/>
    <p:sldId id="343" r:id="rId35"/>
    <p:sldId id="344" r:id="rId36"/>
    <p:sldId id="345" r:id="rId37"/>
    <p:sldId id="346" r:id="rId38"/>
    <p:sldId id="347" r:id="rId39"/>
    <p:sldId id="348" r:id="rId40"/>
    <p:sldId id="349" r:id="rId41"/>
    <p:sldId id="350" r:id="rId42"/>
    <p:sldId id="351" r:id="rId43"/>
    <p:sldId id="352" r:id="rId44"/>
    <p:sldId id="353" r:id="rId45"/>
    <p:sldId id="354" r:id="rId46"/>
    <p:sldId id="355" r:id="rId47"/>
    <p:sldId id="356" r:id="rId48"/>
    <p:sldId id="357" r:id="rId49"/>
    <p:sldId id="358" r:id="rId50"/>
    <p:sldId id="359" r:id="rId51"/>
    <p:sldId id="360" r:id="rId52"/>
    <p:sldId id="361" r:id="rId53"/>
    <p:sldId id="362" r:id="rId54"/>
    <p:sldId id="363" r:id="rId55"/>
    <p:sldId id="364" r:id="rId56"/>
    <p:sldId id="365" r:id="rId57"/>
    <p:sldId id="366" r:id="rId58"/>
    <p:sldId id="367" r:id="rId59"/>
    <p:sldId id="368" r:id="rId60"/>
    <p:sldId id="369" r:id="rId61"/>
  </p:sldIdLst>
  <p:sldSz cx="9907588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12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AB31"/>
    <a:srgbClr val="E73B2A"/>
    <a:srgbClr val="0000CC"/>
    <a:srgbClr val="B456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93" autoAdjust="0"/>
    <p:restoredTop sz="86482" autoAdjust="0"/>
  </p:normalViewPr>
  <p:slideViewPr>
    <p:cSldViewPr>
      <p:cViewPr varScale="1">
        <p:scale>
          <a:sx n="150" d="100"/>
          <a:sy n="150" d="100"/>
        </p:scale>
        <p:origin x="-848" y="-112"/>
      </p:cViewPr>
      <p:guideLst>
        <p:guide orient="horz" pos="2160"/>
        <p:guide pos="3121"/>
      </p:guideLst>
    </p:cSldViewPr>
  </p:slideViewPr>
  <p:outlineViewPr>
    <p:cViewPr>
      <p:scale>
        <a:sx n="33" d="100"/>
        <a:sy n="33" d="100"/>
      </p:scale>
      <p:origin x="14" y="362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handoutMaster" Target="handoutMasters/handout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9CA5D4-EE9F-4126-B985-64614DD1CB33}" type="datetimeFigureOut">
              <a:rPr lang="en-GB" smtClean="0"/>
              <a:t>18/02/25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5287BC-6E82-4C2F-9CEF-C4B574988F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7731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098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D1380-01DE-4689-992A-2139FCDA0112}" type="datetimeFigureOut">
              <a:rPr lang="en-GB" smtClean="0"/>
              <a:t>18/02/25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606" y="4714882"/>
            <a:ext cx="5438464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70"/>
            <a:ext cx="294495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098" y="9428170"/>
            <a:ext cx="294495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698E6-2F9F-4663-BD57-88B88FE2E4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06405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3069" y="2130426"/>
            <a:ext cx="842145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6138" y="3886200"/>
            <a:ext cx="6935312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00438" y="6453336"/>
            <a:ext cx="2311771" cy="404664"/>
          </a:xfrm>
          <a:prstGeom prst="rect">
            <a:avLst/>
          </a:prstGeom>
        </p:spPr>
        <p:txBody>
          <a:bodyPr/>
          <a:lstStyle/>
          <a:p>
            <a:fld id="{7585A1DE-E8EE-455B-9C96-9DAFE41B9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938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80" y="274638"/>
            <a:ext cx="8916829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80" y="1600201"/>
            <a:ext cx="8916829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00438" y="6453336"/>
            <a:ext cx="2311771" cy="404664"/>
          </a:xfrm>
          <a:prstGeom prst="rect">
            <a:avLst/>
          </a:prstGeom>
        </p:spPr>
        <p:txBody>
          <a:bodyPr/>
          <a:lstStyle/>
          <a:p>
            <a:fld id="{7585A1DE-E8EE-455B-9C96-9DAFE41B9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794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3001" y="274639"/>
            <a:ext cx="2229207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80" y="274639"/>
            <a:ext cx="6522495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00438" y="6453336"/>
            <a:ext cx="2311771" cy="404664"/>
          </a:xfrm>
          <a:prstGeom prst="rect">
            <a:avLst/>
          </a:prstGeom>
        </p:spPr>
        <p:txBody>
          <a:bodyPr/>
          <a:lstStyle/>
          <a:p>
            <a:fld id="{7585A1DE-E8EE-455B-9C96-9DAFE41B9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046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80" y="1600201"/>
            <a:ext cx="8916829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1E885898-DE89-3298-C99C-7779E0807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00438" y="6453336"/>
            <a:ext cx="2311771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7585A1DE-E8EE-455B-9C96-9DAFE41B99D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7639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1" y="4406901"/>
            <a:ext cx="842145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1" y="2906713"/>
            <a:ext cx="842145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79" y="6356351"/>
            <a:ext cx="2311771" cy="365125"/>
          </a:xfrm>
          <a:prstGeom prst="rect">
            <a:avLst/>
          </a:prstGeom>
        </p:spPr>
        <p:txBody>
          <a:bodyPr/>
          <a:lstStyle/>
          <a:p>
            <a:fld id="{A8EF70CB-11AF-4192-95BB-88D626180E1C}" type="datetime1">
              <a:rPr lang="en-GB" smtClean="0"/>
              <a:t>18/02/25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093" y="6356351"/>
            <a:ext cx="3137403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00438" y="6453336"/>
            <a:ext cx="2311771" cy="404664"/>
          </a:xfrm>
          <a:prstGeom prst="rect">
            <a:avLst/>
          </a:prstGeom>
        </p:spPr>
        <p:txBody>
          <a:bodyPr/>
          <a:lstStyle/>
          <a:p>
            <a:fld id="{7585A1DE-E8EE-455B-9C96-9DAFE41B9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107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80" y="274638"/>
            <a:ext cx="8916829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80" y="1600201"/>
            <a:ext cx="437585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6357" y="1600201"/>
            <a:ext cx="437585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5379" y="6356351"/>
            <a:ext cx="2311771" cy="365125"/>
          </a:xfrm>
          <a:prstGeom prst="rect">
            <a:avLst/>
          </a:prstGeom>
        </p:spPr>
        <p:txBody>
          <a:bodyPr/>
          <a:lstStyle/>
          <a:p>
            <a:fld id="{E99780AF-49D8-4747-BC83-618C005263C6}" type="datetime1">
              <a:rPr lang="en-GB" smtClean="0"/>
              <a:t>18/02/25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5093" y="6356351"/>
            <a:ext cx="3137403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00438" y="6453336"/>
            <a:ext cx="2311771" cy="404664"/>
          </a:xfrm>
          <a:prstGeom prst="rect">
            <a:avLst/>
          </a:prstGeom>
        </p:spPr>
        <p:txBody>
          <a:bodyPr/>
          <a:lstStyle/>
          <a:p>
            <a:fld id="{7585A1DE-E8EE-455B-9C96-9DAFE41B9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058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80" y="274638"/>
            <a:ext cx="8916829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79" y="1535113"/>
            <a:ext cx="437757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79" y="2174875"/>
            <a:ext cx="437757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917" y="1535113"/>
            <a:ext cx="437929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917" y="2174875"/>
            <a:ext cx="437929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95379" y="6356351"/>
            <a:ext cx="2311771" cy="365125"/>
          </a:xfrm>
          <a:prstGeom prst="rect">
            <a:avLst/>
          </a:prstGeom>
        </p:spPr>
        <p:txBody>
          <a:bodyPr/>
          <a:lstStyle/>
          <a:p>
            <a:fld id="{32D5F143-E475-4366-AA82-17AD780BAD72}" type="datetime1">
              <a:rPr lang="en-GB" smtClean="0"/>
              <a:t>18/02/25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385093" y="6356351"/>
            <a:ext cx="3137403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100438" y="6453336"/>
            <a:ext cx="2311771" cy="404664"/>
          </a:xfrm>
          <a:prstGeom prst="rect">
            <a:avLst/>
          </a:prstGeom>
        </p:spPr>
        <p:txBody>
          <a:bodyPr/>
          <a:lstStyle/>
          <a:p>
            <a:fld id="{7585A1DE-E8EE-455B-9C96-9DAFE41B9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13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80" y="274638"/>
            <a:ext cx="8916829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100438" y="6453336"/>
            <a:ext cx="2311771" cy="404664"/>
          </a:xfrm>
          <a:prstGeom prst="rect">
            <a:avLst/>
          </a:prstGeom>
        </p:spPr>
        <p:txBody>
          <a:bodyPr/>
          <a:lstStyle/>
          <a:p>
            <a:fld id="{7585A1DE-E8EE-455B-9C96-9DAFE41B9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653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168B10CE-B960-73A6-A3FA-D5DE6C103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8" y="6453336"/>
            <a:ext cx="2311771" cy="404664"/>
          </a:xfrm>
          <a:prstGeom prst="rect">
            <a:avLst/>
          </a:prstGeom>
        </p:spPr>
        <p:txBody>
          <a:bodyPr/>
          <a:lstStyle/>
          <a:p>
            <a:fld id="{7585A1DE-E8EE-455B-9C96-9DAFE41B99D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189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80" y="273050"/>
            <a:ext cx="325952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92" y="273051"/>
            <a:ext cx="553861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80" y="1435101"/>
            <a:ext cx="325952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00438" y="6453336"/>
            <a:ext cx="2311771" cy="404664"/>
          </a:xfrm>
          <a:prstGeom prst="rect">
            <a:avLst/>
          </a:prstGeom>
        </p:spPr>
        <p:txBody>
          <a:bodyPr/>
          <a:lstStyle/>
          <a:p>
            <a:fld id="{7585A1DE-E8EE-455B-9C96-9DAFE41B9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57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56" y="4800600"/>
            <a:ext cx="5944553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956" y="612775"/>
            <a:ext cx="5944553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56" y="5367338"/>
            <a:ext cx="5944553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00438" y="6453336"/>
            <a:ext cx="2311771" cy="404664"/>
          </a:xfrm>
          <a:prstGeom prst="rect">
            <a:avLst/>
          </a:prstGeom>
        </p:spPr>
        <p:txBody>
          <a:bodyPr/>
          <a:lstStyle/>
          <a:p>
            <a:fld id="{7585A1DE-E8EE-455B-9C96-9DAFE41B9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047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953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5543CE4-AB00-DB28-A59D-298D83679F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633" b="-2"/>
          <a:stretch/>
        </p:blipFill>
        <p:spPr>
          <a:xfrm>
            <a:off x="1588" y="-1"/>
            <a:ext cx="9906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Jonathon Hoffman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1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65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B6C4720-607B-D865-A2BF-484F4701A1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906000" cy="6858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</a:t>
            </a:r>
            <a:r>
              <a:rPr lang="en-GB" sz="1000" dirty="0" err="1">
                <a:solidFill>
                  <a:schemeClr val="bg1"/>
                </a:solidFill>
              </a:rPr>
              <a:t>Baasil</a:t>
            </a:r>
            <a:r>
              <a:rPr lang="en-GB" sz="1000" dirty="0">
                <a:solidFill>
                  <a:schemeClr val="bg1"/>
                </a:solidFill>
              </a:rPr>
              <a:t> Pasha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10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66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440AD8-F617-D5E8-7618-02AA195B88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495"/>
          <a:stretch/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Hello I'm Nik 🎞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11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74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105F4E7-CA6B-E2A3-4EE9-066D583300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871"/>
          <a:stretch/>
        </p:blipFill>
        <p:spPr>
          <a:xfrm>
            <a:off x="1" y="0"/>
            <a:ext cx="9906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courtesy of Balfour Beatty/Connect Plus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12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36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3416549-5612-699F-3A8B-62B869F67B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36712"/>
            <a:ext cx="9907587" cy="56166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</a:t>
            </a:r>
            <a:r>
              <a:rPr lang="en-GB" sz="1000" dirty="0" err="1">
                <a:solidFill>
                  <a:schemeClr val="bg1"/>
                </a:solidFill>
              </a:rPr>
              <a:t>Micheile</a:t>
            </a:r>
            <a:r>
              <a:rPr lang="en-GB" sz="1000" dirty="0">
                <a:solidFill>
                  <a:schemeClr val="bg1"/>
                </a:solidFill>
              </a:rPr>
              <a:t> Henderson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13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38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7B9AE33-A63D-16F6-715F-144DF9C518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616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</a:t>
            </a:r>
            <a:r>
              <a:rPr lang="en-GB" sz="1000" dirty="0" err="1">
                <a:solidFill>
                  <a:schemeClr val="bg1"/>
                </a:solidFill>
              </a:rPr>
              <a:t>Craige</a:t>
            </a:r>
            <a:r>
              <a:rPr lang="en-GB" sz="1000" dirty="0">
                <a:solidFill>
                  <a:schemeClr val="bg1"/>
                </a:solidFill>
              </a:rPr>
              <a:t> McGonigle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14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83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CDB22C7-3EF7-0496-7BBE-A196FFCE6F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551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Esteban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15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77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BBBEB9-5023-BAF7-5438-185F20C365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896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Ijaz Rafi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16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32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9A880C9-A0F0-9A01-4963-C6C828E464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616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Patrick Hendry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17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04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D58D820-D07A-A217-667A-2F2DFFC56D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540"/>
          <a:stretch/>
        </p:blipFill>
        <p:spPr>
          <a:xfrm>
            <a:off x="0" y="0"/>
            <a:ext cx="990600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</a:t>
            </a:r>
            <a:r>
              <a:rPr lang="en-GB" sz="1000" dirty="0" err="1">
                <a:solidFill>
                  <a:schemeClr val="bg1"/>
                </a:solidFill>
              </a:rPr>
              <a:t>Umer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  <a:r>
              <a:rPr lang="en-GB" sz="1000" dirty="0" err="1">
                <a:solidFill>
                  <a:schemeClr val="bg1"/>
                </a:solidFill>
              </a:rPr>
              <a:t>Sayyam</a:t>
            </a:r>
            <a:r>
              <a:rPr lang="en-GB" sz="1000" dirty="0">
                <a:solidFill>
                  <a:schemeClr val="bg1"/>
                </a:solidFill>
              </a:rPr>
              <a:t>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18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26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17C27DF-4D4F-A26B-2C3B-A8F3289A4E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Rochester Bridge Trust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19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48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2B44102-5629-B2CE-A078-789240BD07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Ryan Barron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2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57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F0673FA-9585-DCC4-2D39-BBB0F00CCE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36711"/>
            <a:ext cx="9907587" cy="561662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Fabio </a:t>
            </a:r>
            <a:r>
              <a:rPr lang="en-GB" sz="1000" dirty="0" err="1">
                <a:solidFill>
                  <a:schemeClr val="bg1"/>
                </a:solidFill>
              </a:rPr>
              <a:t>Comparelli</a:t>
            </a:r>
            <a:r>
              <a:rPr lang="en-GB" sz="1000" dirty="0">
                <a:solidFill>
                  <a:schemeClr val="bg1"/>
                </a:solidFill>
              </a:rPr>
              <a:t>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20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24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32803B9-FC63-42F0-E52E-52D5752394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Lucas </a:t>
            </a:r>
            <a:r>
              <a:rPr lang="en-GB" sz="1000" dirty="0" err="1">
                <a:solidFill>
                  <a:schemeClr val="bg1"/>
                </a:solidFill>
              </a:rPr>
              <a:t>Kohoko</a:t>
            </a:r>
            <a:r>
              <a:rPr lang="en-GB" sz="1000" dirty="0">
                <a:solidFill>
                  <a:schemeClr val="bg1"/>
                </a:solidFill>
              </a:rPr>
              <a:t>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21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28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29AFC2-0B5C-8103-9A8E-04C3B6FBA3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018" b="-1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Ricardo Gomez Angel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22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93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E82A564-C08B-CE6C-5727-8BC9CF6F1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271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</a:t>
            </a:r>
            <a:r>
              <a:rPr lang="ja-JP" altLang="en-US" sz="1000">
                <a:solidFill>
                  <a:schemeClr val="bg1"/>
                </a:solidFill>
              </a:rPr>
              <a:t>瓜田 月下 </a:t>
            </a:r>
            <a:r>
              <a:rPr lang="en-GB" sz="1000" dirty="0">
                <a:solidFill>
                  <a:schemeClr val="bg1"/>
                </a:solidFill>
              </a:rPr>
              <a:t>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23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0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D118F57-0622-F83F-309C-A0E713692F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614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Brandon </a:t>
            </a:r>
            <a:r>
              <a:rPr lang="en-GB" sz="1000" dirty="0" err="1">
                <a:solidFill>
                  <a:schemeClr val="bg1"/>
                </a:solidFill>
              </a:rPr>
              <a:t>DesJarlais</a:t>
            </a:r>
            <a:r>
              <a:rPr lang="en-GB" sz="1000" dirty="0">
                <a:solidFill>
                  <a:schemeClr val="bg1"/>
                </a:solidFill>
              </a:rPr>
              <a:t>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24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596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CCE111-8470-4D3E-DA9D-23DEF0A958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6"/>
          <a:stretch/>
        </p:blipFill>
        <p:spPr>
          <a:xfrm>
            <a:off x="0" y="0"/>
            <a:ext cx="9924472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</a:t>
            </a:r>
            <a:r>
              <a:rPr lang="en-GB" sz="1000" dirty="0" err="1">
                <a:solidFill>
                  <a:schemeClr val="bg1"/>
                </a:solidFill>
              </a:rPr>
              <a:t>Elissar</a:t>
            </a:r>
            <a:r>
              <a:rPr lang="en-GB" sz="1000" dirty="0">
                <a:solidFill>
                  <a:schemeClr val="bg1"/>
                </a:solidFill>
              </a:rPr>
              <a:t> Haidar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25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331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4F6301D-D28C-DF5A-C811-8E64BF805E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271"/>
          <a:stretch/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Hugo Rocha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26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15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7B4246-9404-C021-96D4-68120ECAD6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Nancy </a:t>
            </a:r>
            <a:r>
              <a:rPr lang="en-GB" sz="1000" dirty="0" err="1">
                <a:solidFill>
                  <a:schemeClr val="bg1"/>
                </a:solidFill>
              </a:rPr>
              <a:t>Harmsen</a:t>
            </a:r>
            <a:r>
              <a:rPr lang="en-GB" sz="1000" dirty="0">
                <a:solidFill>
                  <a:schemeClr val="bg1"/>
                </a:solidFill>
              </a:rPr>
              <a:t>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27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04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072F539-C4C4-BA5B-9A3E-E7DF549224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783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Rochester Bridge Trust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28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496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6D1D1B9-C167-8C6C-E198-A4F5B014A5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261"/>
          <a:stretch/>
        </p:blipFill>
        <p:spPr>
          <a:xfrm>
            <a:off x="0" y="-8996"/>
            <a:ext cx="9906000" cy="686699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Lance Asper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29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2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583579-BD84-02BB-ACE3-4BE5CFB9C2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36712"/>
            <a:ext cx="9907588" cy="56166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</a:t>
            </a:r>
            <a:r>
              <a:rPr lang="en-GB" sz="1000" dirty="0" err="1">
                <a:solidFill>
                  <a:schemeClr val="bg1"/>
                </a:solidFill>
              </a:rPr>
              <a:t>Tiplister</a:t>
            </a:r>
            <a:r>
              <a:rPr lang="en-GB" sz="1000" dirty="0">
                <a:solidFill>
                  <a:schemeClr val="bg1"/>
                </a:solidFill>
              </a:rPr>
              <a:t>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3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6642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704C826-C0DF-A2ED-7424-15B3F3D643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906000" cy="6858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Rochester Bridge Trust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30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446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49CEC3-6486-3564-E4C2-43DC5DD9DB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Karen </a:t>
            </a:r>
            <a:r>
              <a:rPr lang="en-GB" sz="1000" dirty="0" err="1">
                <a:solidFill>
                  <a:schemeClr val="bg1"/>
                </a:solidFill>
              </a:rPr>
              <a:t>Cann</a:t>
            </a:r>
            <a:r>
              <a:rPr lang="en-GB" sz="1000" dirty="0">
                <a:solidFill>
                  <a:schemeClr val="bg1"/>
                </a:solidFill>
              </a:rPr>
              <a:t>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31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654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D1C38C5-6847-6357-53C9-D893D8ECD0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44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Joshua J. </a:t>
            </a:r>
            <a:r>
              <a:rPr lang="en-GB" sz="1000" dirty="0" err="1">
                <a:solidFill>
                  <a:schemeClr val="bg1"/>
                </a:solidFill>
              </a:rPr>
              <a:t>Cotten</a:t>
            </a:r>
            <a:r>
              <a:rPr lang="en-GB" sz="1000" dirty="0">
                <a:solidFill>
                  <a:schemeClr val="bg1"/>
                </a:solidFill>
              </a:rPr>
              <a:t>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32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2473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B619C3F-F9D0-4BA8-50BC-CBD3AA8050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616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Viktor Forgacs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33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5493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21E5C8C-1E96-CB37-4400-1D47427DE6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370" r="-24370"/>
          <a:stretch/>
        </p:blipFill>
        <p:spPr>
          <a:xfrm>
            <a:off x="0" y="836711"/>
            <a:ext cx="9907588" cy="561662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Rochester Bridge Trust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34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056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7A1A80D-099D-AEAF-9948-D593992864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251" b="-1"/>
          <a:stretch/>
        </p:blipFill>
        <p:spPr>
          <a:xfrm>
            <a:off x="-1" y="1"/>
            <a:ext cx="9906001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John McDonald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35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109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E78875-3737-93E5-05C3-F4843F48BE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302"/>
          <a:stretch/>
        </p:blipFill>
        <p:spPr>
          <a:xfrm>
            <a:off x="0" y="0"/>
            <a:ext cx="990600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Rochester Bridge Trust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36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375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BBAC550-1DB0-3939-2E76-3380CC84FD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530" r="-35530"/>
          <a:stretch/>
        </p:blipFill>
        <p:spPr>
          <a:xfrm>
            <a:off x="0" y="836712"/>
            <a:ext cx="9907588" cy="56166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Simon </a:t>
            </a:r>
            <a:r>
              <a:rPr lang="en-GB" sz="1000" dirty="0" err="1">
                <a:solidFill>
                  <a:schemeClr val="bg1"/>
                </a:solidFill>
              </a:rPr>
              <a:t>Infanger</a:t>
            </a:r>
            <a:r>
              <a:rPr lang="en-GB" sz="1000" dirty="0">
                <a:solidFill>
                  <a:schemeClr val="bg1"/>
                </a:solidFill>
              </a:rPr>
              <a:t>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37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630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0DFF496-4D5C-9FCA-3417-62011E7BA6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506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Xuan Nguyen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38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391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4E4BA83-2C72-E209-87C8-37223D60D8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271"/>
          <a:stretch/>
        </p:blipFill>
        <p:spPr>
          <a:xfrm>
            <a:off x="0" y="0"/>
            <a:ext cx="9907588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🇨🇭 Claudio Schwarz | @</a:t>
            </a:r>
            <a:r>
              <a:rPr lang="en-GB" sz="1000" dirty="0" err="1">
                <a:solidFill>
                  <a:schemeClr val="bg1"/>
                </a:solidFill>
              </a:rPr>
              <a:t>purzlbaum</a:t>
            </a:r>
            <a:r>
              <a:rPr lang="en-GB" sz="1000" dirty="0">
                <a:solidFill>
                  <a:schemeClr val="bg1"/>
                </a:solidFill>
              </a:rPr>
              <a:t>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39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26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BE86617-E139-066C-04E8-C42269319E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598" r="-25598"/>
          <a:stretch/>
        </p:blipFill>
        <p:spPr>
          <a:xfrm>
            <a:off x="0" y="836712"/>
            <a:ext cx="9907588" cy="56166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Cody </a:t>
            </a:r>
            <a:r>
              <a:rPr lang="en-GB" sz="1000" dirty="0" err="1">
                <a:solidFill>
                  <a:schemeClr val="bg1"/>
                </a:solidFill>
              </a:rPr>
              <a:t>Hiscox</a:t>
            </a:r>
            <a:r>
              <a:rPr lang="en-GB" sz="1000" dirty="0">
                <a:solidFill>
                  <a:schemeClr val="bg1"/>
                </a:solidFill>
              </a:rPr>
              <a:t>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4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420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F5B27D9-A348-A6B3-824A-79E5B19EA6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28"/>
          <a:stretch/>
        </p:blipFill>
        <p:spPr>
          <a:xfrm>
            <a:off x="0" y="685800"/>
            <a:ext cx="9919464" cy="576753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Rochester Bridge Trust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40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235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06F11DF-D5FC-3493-7033-6CF4574C41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4705"/>
            <a:ext cx="9906000" cy="568863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Rochester Bridge Trust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41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563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DE43FF0-D369-8E4A-B7F2-608DE3CB56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095"/>
          <a:stretch/>
        </p:blipFill>
        <p:spPr>
          <a:xfrm>
            <a:off x="0" y="-12032"/>
            <a:ext cx="9906000" cy="687003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Andrew Buchanan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42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353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3BF141A-5E63-4324-D770-D632C5775E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625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Georg Eiermann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43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540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FD9A552-EAC6-F20D-370E-E7A0FB6AB4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854"/>
          <a:stretch/>
        </p:blipFill>
        <p:spPr>
          <a:xfrm>
            <a:off x="0" y="1"/>
            <a:ext cx="9906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🇨🇭 Claudio Schwarz | @</a:t>
            </a:r>
            <a:r>
              <a:rPr lang="en-GB" sz="1000" dirty="0" err="1">
                <a:solidFill>
                  <a:schemeClr val="bg1"/>
                </a:solidFill>
              </a:rPr>
              <a:t>purzlbaum</a:t>
            </a:r>
            <a:r>
              <a:rPr lang="en-GB" sz="1000" dirty="0">
                <a:solidFill>
                  <a:schemeClr val="bg1"/>
                </a:solidFill>
              </a:rPr>
              <a:t>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44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815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D62D01D-023E-2046-8792-E7CAF1C35F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873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Karen </a:t>
            </a:r>
            <a:r>
              <a:rPr lang="en-GB" sz="1000" dirty="0" err="1">
                <a:solidFill>
                  <a:schemeClr val="bg1"/>
                </a:solidFill>
              </a:rPr>
              <a:t>Cann</a:t>
            </a:r>
            <a:r>
              <a:rPr lang="en-GB" sz="1000" dirty="0">
                <a:solidFill>
                  <a:schemeClr val="bg1"/>
                </a:solidFill>
              </a:rPr>
              <a:t>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45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129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0776119-E00D-EC9A-4F2B-623AE7D0AD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270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Dave Francis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46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408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FBCDDC-6433-D0A3-7C18-679B1C554A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752" b="-5643"/>
          <a:stretch/>
        </p:blipFill>
        <p:spPr>
          <a:xfrm>
            <a:off x="-1" y="-1"/>
            <a:ext cx="9906001" cy="6858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Ant </a:t>
            </a:r>
            <a:r>
              <a:rPr lang="en-GB" sz="1000" dirty="0" err="1">
                <a:solidFill>
                  <a:schemeClr val="bg1"/>
                </a:solidFill>
              </a:rPr>
              <a:t>Rozetsky</a:t>
            </a:r>
            <a:r>
              <a:rPr lang="en-GB" sz="1000" dirty="0">
                <a:solidFill>
                  <a:schemeClr val="bg1"/>
                </a:solidFill>
              </a:rPr>
              <a:t>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47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960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38663E9-AEC0-7219-126F-4D41685157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</a:t>
            </a:r>
            <a:r>
              <a:rPr lang="en-GB" sz="1000" dirty="0" err="1">
                <a:solidFill>
                  <a:schemeClr val="bg1"/>
                </a:solidFill>
              </a:rPr>
              <a:t>Torsten</a:t>
            </a:r>
            <a:r>
              <a:rPr lang="en-GB" sz="1000" dirty="0">
                <a:solidFill>
                  <a:schemeClr val="bg1"/>
                </a:solidFill>
              </a:rPr>
              <a:t> Muller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48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225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12AE51-FC2B-9077-4F27-7D7E281B33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36712"/>
            <a:ext cx="9907588" cy="56166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Norbert </a:t>
            </a:r>
            <a:r>
              <a:rPr lang="en-GB" sz="1000" dirty="0" err="1">
                <a:solidFill>
                  <a:schemeClr val="bg1"/>
                </a:solidFill>
              </a:rPr>
              <a:t>Tóth</a:t>
            </a:r>
            <a:r>
              <a:rPr lang="en-GB" sz="1000" dirty="0">
                <a:solidFill>
                  <a:schemeClr val="bg1"/>
                </a:solidFill>
              </a:rPr>
              <a:t>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49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44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4967AC-9D56-489B-3229-BD4C3A4854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906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Viktor Forgacs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5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537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641A9DC-CA27-EBD1-F8E1-54FF43924C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63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Rochester Bridge Trust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50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689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CA4D808-A28F-1AB1-B2D5-694CFD5511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270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Steve Sewell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51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287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29A7224-4FDF-781C-2F97-02E4D118FA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930"/>
          <a:stretch/>
        </p:blipFill>
        <p:spPr>
          <a:xfrm>
            <a:off x="1" y="0"/>
            <a:ext cx="9906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Leighton Robinson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52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613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2088AF9-EAE8-F181-E8CD-777F1F59C3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8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Joseph </a:t>
            </a:r>
            <a:r>
              <a:rPr lang="en-GB" sz="1000" dirty="0" err="1">
                <a:solidFill>
                  <a:schemeClr val="bg1"/>
                </a:solidFill>
              </a:rPr>
              <a:t>Pisicchio</a:t>
            </a:r>
            <a:r>
              <a:rPr lang="en-GB" sz="1000" dirty="0">
                <a:solidFill>
                  <a:schemeClr val="bg1"/>
                </a:solidFill>
              </a:rPr>
              <a:t>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53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289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B087560-B4E9-7244-8568-7B8B15CE51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907588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</a:t>
            </a:r>
            <a:r>
              <a:rPr lang="en-GB" sz="1000" dirty="0" err="1">
                <a:solidFill>
                  <a:schemeClr val="bg1"/>
                </a:solidFill>
              </a:rPr>
              <a:t>Illiya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  <a:r>
              <a:rPr lang="en-GB" sz="1000" dirty="0" err="1">
                <a:solidFill>
                  <a:schemeClr val="bg1"/>
                </a:solidFill>
              </a:rPr>
              <a:t>Vjestica</a:t>
            </a:r>
            <a:r>
              <a:rPr lang="en-GB" sz="1000" dirty="0">
                <a:solidFill>
                  <a:schemeClr val="bg1"/>
                </a:solidFill>
              </a:rPr>
              <a:t>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54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181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4F5EE1-5423-F514-B946-5EE40B6B0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4" b="-3384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</a:t>
            </a:r>
            <a:r>
              <a:rPr lang="en-GB" sz="1000" dirty="0" err="1">
                <a:solidFill>
                  <a:schemeClr val="bg1"/>
                </a:solidFill>
              </a:rPr>
              <a:t>Tayla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  <a:r>
              <a:rPr lang="en-GB" sz="1000" dirty="0" err="1">
                <a:solidFill>
                  <a:schemeClr val="bg1"/>
                </a:solidFill>
              </a:rPr>
              <a:t>Bundschuh</a:t>
            </a:r>
            <a:r>
              <a:rPr lang="en-GB" sz="1000" dirty="0">
                <a:solidFill>
                  <a:schemeClr val="bg1"/>
                </a:solidFill>
              </a:rPr>
              <a:t>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55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688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61F27B7-E228-ACF7-439D-ECCF9AA5E6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11"/>
          <a:stretch/>
        </p:blipFill>
        <p:spPr>
          <a:xfrm>
            <a:off x="0" y="0"/>
            <a:ext cx="9906001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Dimitry </a:t>
            </a:r>
            <a:r>
              <a:rPr lang="en-GB" sz="1000" dirty="0" err="1">
                <a:solidFill>
                  <a:schemeClr val="bg1"/>
                </a:solidFill>
              </a:rPr>
              <a:t>Anikin</a:t>
            </a:r>
            <a:r>
              <a:rPr lang="en-GB" sz="1000" dirty="0">
                <a:solidFill>
                  <a:schemeClr val="bg1"/>
                </a:solidFill>
              </a:rPr>
              <a:t>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56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376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AC9FF2-2E33-DCB1-EE44-4A08004E1D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209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878497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By Martin Dunst - Own work, CC BY-SA 4.0, https://</a:t>
            </a:r>
            <a:r>
              <a:rPr lang="en-GB" sz="1000" dirty="0" err="1">
                <a:solidFill>
                  <a:schemeClr val="bg1"/>
                </a:solidFill>
              </a:rPr>
              <a:t>commons.wikimedia.org</a:t>
            </a:r>
            <a:r>
              <a:rPr lang="en-GB" sz="1000" dirty="0">
                <a:solidFill>
                  <a:schemeClr val="bg1"/>
                </a:solidFill>
              </a:rPr>
              <a:t>/w/</a:t>
            </a:r>
            <a:r>
              <a:rPr lang="en-GB" sz="1000" dirty="0" err="1">
                <a:solidFill>
                  <a:schemeClr val="bg1"/>
                </a:solidFill>
              </a:rPr>
              <a:t>index.php?curid</a:t>
            </a:r>
            <a:r>
              <a:rPr lang="en-GB" sz="1000" dirty="0">
                <a:solidFill>
                  <a:schemeClr val="bg1"/>
                </a:solidFill>
              </a:rPr>
              <a:t>=50187071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57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627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6B7D2D-FAD6-4659-F2A6-E277B9A389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36712"/>
            <a:ext cx="9907587" cy="56166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655272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Richard Leeming from London, UK / CC BY-SA (https://</a:t>
            </a:r>
            <a:r>
              <a:rPr lang="en-GB" sz="1000" dirty="0" err="1">
                <a:solidFill>
                  <a:schemeClr val="bg1"/>
                </a:solidFill>
              </a:rPr>
              <a:t>creativecommons.org</a:t>
            </a:r>
            <a:r>
              <a:rPr lang="en-GB" sz="1000" dirty="0">
                <a:solidFill>
                  <a:schemeClr val="bg1"/>
                </a:solidFill>
              </a:rPr>
              <a:t>/licenses/by-</a:t>
            </a:r>
            <a:r>
              <a:rPr lang="en-GB" sz="1000" dirty="0" err="1">
                <a:solidFill>
                  <a:schemeClr val="bg1"/>
                </a:solidFill>
              </a:rPr>
              <a:t>sa</a:t>
            </a:r>
            <a:r>
              <a:rPr lang="en-GB" sz="1000" dirty="0">
                <a:solidFill>
                  <a:schemeClr val="bg1"/>
                </a:solidFill>
              </a:rPr>
              <a:t>/2.0)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58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578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13E8F32-1641-9ECD-C609-5F1EF937F1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16"/>
          <a:stretch/>
        </p:blipFill>
        <p:spPr>
          <a:xfrm>
            <a:off x="0" y="0"/>
            <a:ext cx="9906000" cy="645333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655272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 err="1">
                <a:solidFill>
                  <a:schemeClr val="bg1"/>
                </a:solidFill>
              </a:rPr>
              <a:t>Suicasmo</a:t>
            </a:r>
            <a:r>
              <a:rPr lang="en-GB" sz="1000" dirty="0">
                <a:solidFill>
                  <a:schemeClr val="bg1"/>
                </a:solidFill>
              </a:rPr>
              <a:t> / CC BY-SA (https://</a:t>
            </a:r>
            <a:r>
              <a:rPr lang="en-GB" sz="1000" dirty="0" err="1">
                <a:solidFill>
                  <a:schemeClr val="bg1"/>
                </a:solidFill>
              </a:rPr>
              <a:t>creativecommons.org</a:t>
            </a:r>
            <a:r>
              <a:rPr lang="en-GB" sz="1000" dirty="0">
                <a:solidFill>
                  <a:schemeClr val="bg1"/>
                </a:solidFill>
              </a:rPr>
              <a:t>/licenses/by-</a:t>
            </a:r>
            <a:r>
              <a:rPr lang="en-GB" sz="1000" dirty="0" err="1">
                <a:solidFill>
                  <a:schemeClr val="bg1"/>
                </a:solidFill>
              </a:rPr>
              <a:t>sa</a:t>
            </a:r>
            <a:r>
              <a:rPr lang="en-GB" sz="1000" dirty="0">
                <a:solidFill>
                  <a:schemeClr val="bg1"/>
                </a:solidFill>
              </a:rPr>
              <a:t>/4.0)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59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89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D1C4032-4B45-E357-E2FF-ABC10D5A47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306"/>
            <a:ext cx="9906000" cy="685930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Rochester Bridge Trust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6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732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E503D29-034C-E4B8-801C-0BF9EA2F7F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872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655272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 err="1">
                <a:solidFill>
                  <a:schemeClr val="bg1"/>
                </a:solidFill>
              </a:rPr>
              <a:t>McGhiever</a:t>
            </a:r>
            <a:r>
              <a:rPr lang="en-GB" sz="1000" dirty="0">
                <a:solidFill>
                  <a:schemeClr val="bg1"/>
                </a:solidFill>
              </a:rPr>
              <a:t> / CC BY-SA (https://</a:t>
            </a:r>
            <a:r>
              <a:rPr lang="en-GB" sz="1000" dirty="0" err="1">
                <a:solidFill>
                  <a:schemeClr val="bg1"/>
                </a:solidFill>
              </a:rPr>
              <a:t>creativecommons.org</a:t>
            </a:r>
            <a:r>
              <a:rPr lang="en-GB" sz="1000" dirty="0">
                <a:solidFill>
                  <a:schemeClr val="bg1"/>
                </a:solidFill>
              </a:rPr>
              <a:t>/licenses/by-</a:t>
            </a:r>
            <a:r>
              <a:rPr lang="en-GB" sz="1000" dirty="0" err="1">
                <a:solidFill>
                  <a:schemeClr val="bg1"/>
                </a:solidFill>
              </a:rPr>
              <a:t>sa</a:t>
            </a:r>
            <a:r>
              <a:rPr lang="en-GB" sz="1000" dirty="0">
                <a:solidFill>
                  <a:schemeClr val="bg1"/>
                </a:solidFill>
              </a:rPr>
              <a:t>/4.0)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60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38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41BB573-0ABA-6701-165F-D0BDAB6166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62"/>
          <a:stretch/>
        </p:blipFill>
        <p:spPr>
          <a:xfrm>
            <a:off x="1" y="1"/>
            <a:ext cx="9906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Rochester Bridge Trust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7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10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3A7016E-BDC1-C2A9-DA48-83DEC9EFAE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71"/>
          <a:stretch/>
        </p:blipFill>
        <p:spPr>
          <a:xfrm>
            <a:off x="0" y="-1"/>
            <a:ext cx="9906000" cy="6858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Hannes Richter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8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828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265907-251F-65F9-ED71-F014981995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915"/>
          <a:stretch/>
        </p:blipFill>
        <p:spPr>
          <a:xfrm>
            <a:off x="0" y="0"/>
            <a:ext cx="9911443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26B2AE-6A6A-1343-BC92-6BBC60257704}"/>
              </a:ext>
            </a:extLst>
          </p:cNvPr>
          <p:cNvSpPr/>
          <p:nvPr/>
        </p:nvSpPr>
        <p:spPr>
          <a:xfrm>
            <a:off x="0" y="6453336"/>
            <a:ext cx="9907588" cy="404664"/>
          </a:xfrm>
          <a:prstGeom prst="rect">
            <a:avLst/>
          </a:prstGeom>
          <a:solidFill>
            <a:srgbClr val="4AA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E3072D-D830-8FE5-D0B0-682D7073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92"/>
          <a:stretch/>
        </p:blipFill>
        <p:spPr>
          <a:xfrm>
            <a:off x="0" y="0"/>
            <a:ext cx="9907588" cy="145554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619146E0-7832-D394-2ACD-14E99C1D756D}"/>
              </a:ext>
            </a:extLst>
          </p:cNvPr>
          <p:cNvSpPr txBox="1">
            <a:spLocks/>
          </p:cNvSpPr>
          <p:nvPr/>
        </p:nvSpPr>
        <p:spPr>
          <a:xfrm>
            <a:off x="201266" y="6578724"/>
            <a:ext cx="41764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1000" dirty="0">
                <a:solidFill>
                  <a:schemeClr val="bg1"/>
                </a:solidFill>
              </a:rPr>
              <a:t>Photo by Sergey Mind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283471BB-EF4A-4D7F-F1D3-4FE89B3EB8DE}"/>
              </a:ext>
            </a:extLst>
          </p:cNvPr>
          <p:cNvSpPr txBox="1">
            <a:spLocks/>
          </p:cNvSpPr>
          <p:nvPr/>
        </p:nvSpPr>
        <p:spPr>
          <a:xfrm>
            <a:off x="7566992" y="6453335"/>
            <a:ext cx="21336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85A1DE-E8EE-455B-9C96-9DAFE41B99D9}" type="slidenum">
              <a:rPr lang="en-GB"/>
              <a:pPr/>
              <a:t>9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33C963-61D4-E8FD-64B1-EDAE710B3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170" y="56462"/>
            <a:ext cx="1465959" cy="9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869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4668</TotalTime>
  <Words>493</Words>
  <Application>Microsoft Macintosh PowerPoint</Application>
  <PresentationFormat>Custom</PresentationFormat>
  <Paragraphs>120</Paragraphs>
  <Slides>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RBT intro</dc:title>
  <dc:creator>Aileen White</dc:creator>
  <cp:lastModifiedBy>Mark</cp:lastModifiedBy>
  <cp:revision>136</cp:revision>
  <cp:lastPrinted>2020-08-05T14:56:51Z</cp:lastPrinted>
  <dcterms:created xsi:type="dcterms:W3CDTF">2016-11-14T12:26:45Z</dcterms:created>
  <dcterms:modified xsi:type="dcterms:W3CDTF">2025-02-18T20:59:33Z</dcterms:modified>
</cp:coreProperties>
</file>